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77" r:id="rId2"/>
    <p:sldId id="558" r:id="rId3"/>
    <p:sldId id="557" r:id="rId4"/>
    <p:sldId id="556" r:id="rId5"/>
    <p:sldId id="559" r:id="rId6"/>
    <p:sldId id="561" r:id="rId7"/>
    <p:sldId id="562" r:id="rId8"/>
    <p:sldId id="560" r:id="rId9"/>
    <p:sldId id="563" r:id="rId10"/>
    <p:sldId id="564" r:id="rId11"/>
    <p:sldId id="565" r:id="rId12"/>
    <p:sldId id="570" r:id="rId13"/>
    <p:sldId id="571" r:id="rId14"/>
    <p:sldId id="572" r:id="rId15"/>
    <p:sldId id="573" r:id="rId16"/>
    <p:sldId id="574" r:id="rId17"/>
    <p:sldId id="575" r:id="rId18"/>
    <p:sldId id="576" r:id="rId19"/>
    <p:sldId id="577" r:id="rId20"/>
    <p:sldId id="578" r:id="rId21"/>
    <p:sldId id="579" r:id="rId22"/>
    <p:sldId id="580" r:id="rId23"/>
    <p:sldId id="581" r:id="rId24"/>
    <p:sldId id="583" r:id="rId25"/>
    <p:sldId id="566" r:id="rId26"/>
    <p:sldId id="584" r:id="rId27"/>
    <p:sldId id="586" r:id="rId28"/>
    <p:sldId id="585" r:id="rId29"/>
    <p:sldId id="593" r:id="rId30"/>
    <p:sldId id="588" r:id="rId31"/>
    <p:sldId id="589" r:id="rId32"/>
    <p:sldId id="590" r:id="rId33"/>
    <p:sldId id="591" r:id="rId34"/>
    <p:sldId id="592" r:id="rId35"/>
    <p:sldId id="594" r:id="rId36"/>
    <p:sldId id="59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79917" y="2233613"/>
            <a:ext cx="12012083" cy="1052512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80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80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80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>
                  <a:defRPr/>
                </a:pPr>
                <a:endParaRPr lang="ko-KR" altLang="en-US" sz="180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8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80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800"/>
            </a:p>
          </p:txBody>
        </p:sp>
      </p:grpSp>
      <p:sp>
        <p:nvSpPr>
          <p:cNvPr id="143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619219" y="1643050"/>
            <a:ext cx="9982197" cy="1143008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3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285973" y="3500438"/>
            <a:ext cx="8534400" cy="17526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32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5D87F86-B13A-46D0-8E73-381B8A53A73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45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0298B5-ABC2-4362-8945-5132F0C857C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135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38733" y="214313"/>
            <a:ext cx="2601384" cy="5918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34584" y="214313"/>
            <a:ext cx="7600949" cy="5918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E29F5-5564-4B07-A95D-99BEE548FAF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691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6B39-95BA-422C-B53A-9253A5654F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374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4A7AA-C2C4-4D00-860D-03C985AF00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434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B7DE8-46FF-4323-92BB-25CAF5FF0A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311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6C909-AF9F-427E-9028-442956AF32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844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0BE5F-11AC-4F4A-9E25-46B251219D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6311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91357-D640-4503-8C6B-7D47077D70B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5279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E7B6F-A08D-4649-B2DB-49C2495417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497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C23C0-C7C5-41E6-8648-A666A817233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252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387351" y="128588"/>
            <a:ext cx="58420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2400">
              <a:latin typeface="Tahoma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97467" y="128588"/>
            <a:ext cx="438151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2400">
              <a:latin typeface="Tahoma" pitchFamily="34" charset="0"/>
            </a:endParaRP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ltGray">
          <a:xfrm>
            <a:off x="1045633" y="550863"/>
            <a:ext cx="491067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2400">
              <a:latin typeface="Tahoma" pitchFamily="34" charset="0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ltGray">
          <a:xfrm>
            <a:off x="0" y="477839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2400">
              <a:latin typeface="Tahoma" pitchFamily="34" charset="0"/>
            </a:endParaRP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gray">
          <a:xfrm>
            <a:off x="846667" y="261938"/>
            <a:ext cx="42333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2400">
              <a:latin typeface="Tahoma" pitchFamily="34" charset="0"/>
            </a:endParaRP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gray">
          <a:xfrm>
            <a:off x="421218" y="811213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2400">
              <a:latin typeface="Tahoma" pitchFamily="34" charset="0"/>
            </a:endParaRPr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206375"/>
            <a:ext cx="10390716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33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7251" y="900113"/>
            <a:ext cx="11082867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243638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2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243638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89533" y="6243638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DCDF758D-D495-4CB0-ABBB-50BB17D8AF1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860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2400" b="1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/>
          <p:cNvSpPr>
            <a:spLocks noGrp="1"/>
          </p:cNvSpPr>
          <p:nvPr>
            <p:ph type="ctrTitle"/>
          </p:nvPr>
        </p:nvSpPr>
        <p:spPr>
          <a:xfrm>
            <a:off x="2738438" y="1643063"/>
            <a:ext cx="7486650" cy="1143000"/>
          </a:xfrm>
        </p:spPr>
        <p:txBody>
          <a:bodyPr/>
          <a:lstStyle/>
          <a:p>
            <a:r>
              <a:rPr lang="ko-KR" altLang="en-US" sz="3200" dirty="0"/>
              <a:t>프로젝트 예제</a:t>
            </a:r>
            <a:r>
              <a:rPr lang="en-US" altLang="ko-KR" sz="3200" dirty="0"/>
              <a:t>(</a:t>
            </a:r>
            <a:r>
              <a:rPr lang="ko-KR" altLang="en-US" sz="3200" dirty="0"/>
              <a:t>개별실습</a:t>
            </a:r>
            <a:r>
              <a:rPr lang="en-US" altLang="ko-KR" sz="3200" dirty="0"/>
              <a:t>)</a:t>
            </a:r>
            <a:br>
              <a:rPr lang="en-US" altLang="ko-KR" sz="3200" dirty="0"/>
            </a:br>
            <a:r>
              <a:rPr lang="en-US" altLang="ko-KR" sz="3200" dirty="0"/>
              <a:t>11</a:t>
            </a:r>
            <a:r>
              <a:rPr lang="ko-KR" altLang="en-US" sz="3200" dirty="0"/>
              <a:t>시 </a:t>
            </a:r>
            <a:r>
              <a:rPr lang="en-US" altLang="ko-KR" sz="3200" dirty="0"/>
              <a:t>10</a:t>
            </a:r>
            <a:r>
              <a:rPr lang="ko-KR" altLang="en-US" sz="3200" dirty="0"/>
              <a:t>분부터</a:t>
            </a:r>
          </a:p>
        </p:txBody>
      </p:sp>
    </p:spTree>
    <p:extLst>
      <p:ext uri="{BB962C8B-B14F-4D97-AF65-F5344CB8AC3E}">
        <p14:creationId xmlns:p14="http://schemas.microsoft.com/office/powerpoint/2010/main" val="367598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1158" y="188640"/>
            <a:ext cx="455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폴더에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menu.css</a:t>
            </a:r>
            <a:r>
              <a:rPr kumimoji="1" lang="en-US" altLang="ko-KR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새로 생성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4797152"/>
            <a:ext cx="7791266" cy="2880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5301208"/>
            <a:ext cx="7791266" cy="10794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098" y="874331"/>
            <a:ext cx="5086063" cy="3744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25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3752" y="219546"/>
            <a:ext cx="5059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② 메뉴 </a:t>
            </a:r>
            <a:r>
              <a:rPr kumimoji="1" lang="en-US" altLang="ko-KR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: Main Menu / Sub Menu</a:t>
            </a:r>
            <a:endParaRPr kumimoji="1" lang="ko-KR" altLang="en-US" sz="24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19" y="4509120"/>
            <a:ext cx="8785841" cy="19761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775520" y="908720"/>
            <a:ext cx="8785840" cy="3384376"/>
            <a:chOff x="251520" y="908720"/>
            <a:chExt cx="8785840" cy="3384376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908720"/>
              <a:ext cx="8785840" cy="33843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 bwMode="auto">
            <a:xfrm>
              <a:off x="1691680" y="1196752"/>
              <a:ext cx="7200800" cy="259228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84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7848" y="188640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menu.css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에 추가</a:t>
            </a:r>
          </a:p>
        </p:txBody>
      </p:sp>
      <p:cxnSp>
        <p:nvCxnSpPr>
          <p:cNvPr id="7" name="직선 화살표 연결선 6"/>
          <p:cNvCxnSpPr/>
          <p:nvPr/>
        </p:nvCxnSpPr>
        <p:spPr bwMode="auto">
          <a:xfrm>
            <a:off x="9588388" y="6461313"/>
            <a:ext cx="648072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9" name="그룹 8"/>
          <p:cNvGrpSpPr/>
          <p:nvPr/>
        </p:nvGrpSpPr>
        <p:grpSpPr>
          <a:xfrm>
            <a:off x="1991544" y="836712"/>
            <a:ext cx="7488832" cy="5832648"/>
            <a:chOff x="467544" y="836712"/>
            <a:chExt cx="7488832" cy="5832648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393" y="836712"/>
              <a:ext cx="6811369" cy="58326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/>
            <p:nvPr/>
          </p:nvSpPr>
          <p:spPr bwMode="auto">
            <a:xfrm>
              <a:off x="467544" y="2348880"/>
              <a:ext cx="7488832" cy="411243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267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16632"/>
            <a:ext cx="6883618" cy="56886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44072" y="595942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결과 확인</a:t>
            </a:r>
          </a:p>
        </p:txBody>
      </p:sp>
      <p:cxnSp>
        <p:nvCxnSpPr>
          <p:cNvPr id="4" name="직선 화살표 연결선 3"/>
          <p:cNvCxnSpPr/>
          <p:nvPr/>
        </p:nvCxnSpPr>
        <p:spPr bwMode="auto">
          <a:xfrm>
            <a:off x="8472264" y="6190257"/>
            <a:ext cx="1266994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7516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919934"/>
            <a:ext cx="8713201" cy="16449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87888" y="260648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메인 메뉴 결과</a:t>
            </a:r>
            <a:endParaRPr kumimoji="1"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638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03912" y="188641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서브 메뉴 작성</a:t>
            </a:r>
            <a:endParaRPr kumimoji="1"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836712"/>
            <a:ext cx="6984776" cy="54096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 bwMode="auto">
          <a:xfrm>
            <a:off x="8400256" y="6597352"/>
            <a:ext cx="1080120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9049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16632"/>
            <a:ext cx="7853518" cy="60486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48228" y="616530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결과 확인</a:t>
            </a:r>
            <a:endParaRPr kumimoji="1"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 bwMode="auto">
          <a:xfrm>
            <a:off x="8616280" y="6396136"/>
            <a:ext cx="1008112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664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935" y="884421"/>
            <a:ext cx="8665782" cy="46328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75920" y="260649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Sub </a:t>
            </a:r>
            <a:r>
              <a:rPr kumimoji="1" lang="en-US" altLang="ko-KR" sz="24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Menu 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78626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7848" y="188640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menu.css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에 추가</a:t>
            </a:r>
          </a:p>
        </p:txBody>
      </p:sp>
      <p:cxnSp>
        <p:nvCxnSpPr>
          <p:cNvPr id="6" name="직선 화살표 연결선 5"/>
          <p:cNvCxnSpPr/>
          <p:nvPr/>
        </p:nvCxnSpPr>
        <p:spPr bwMode="auto">
          <a:xfrm>
            <a:off x="9120336" y="6741368"/>
            <a:ext cx="1152128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335" y="836712"/>
            <a:ext cx="6986946" cy="5472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323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16632"/>
            <a:ext cx="5362128" cy="6408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 bwMode="auto">
          <a:xfrm>
            <a:off x="8976320" y="6453336"/>
            <a:ext cx="1152128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431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00FF"/>
                </a:solidFill>
              </a:rPr>
              <a:t>메인 화면 구성</a:t>
            </a:r>
            <a:endParaRPr lang="en-US" altLang="ko-KR" dirty="0">
              <a:solidFill>
                <a:srgbClr val="0000FF"/>
              </a:solidFill>
            </a:endParaRP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>
                <a:solidFill>
                  <a:srgbClr val="FF0000"/>
                </a:solidFill>
              </a:rPr>
              <a:t>Header</a:t>
            </a:r>
            <a:r>
              <a:rPr lang="en-US" altLang="ko-KR" dirty="0"/>
              <a:t> : logo / Top Menu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>
                <a:solidFill>
                  <a:srgbClr val="FF0000"/>
                </a:solidFill>
              </a:rPr>
              <a:t>메뉴</a:t>
            </a:r>
            <a:r>
              <a:rPr lang="ko-KR" altLang="en-US" dirty="0"/>
              <a:t> </a:t>
            </a:r>
            <a:r>
              <a:rPr lang="en-US" altLang="ko-KR" dirty="0"/>
              <a:t>: Main Menu / Sub Menu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>
                <a:solidFill>
                  <a:srgbClr val="FF0000"/>
                </a:solidFill>
              </a:rPr>
              <a:t>슬라이드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쇼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>
                <a:solidFill>
                  <a:srgbClr val="FF0000"/>
                </a:solidFill>
              </a:rPr>
              <a:t>탭메뉴 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ko-KR" altLang="en-US" dirty="0">
                <a:solidFill>
                  <a:srgbClr val="FF0000"/>
                </a:solidFill>
              </a:rPr>
              <a:t>베스트 상품 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en-US" altLang="ko-KR" dirty="0">
                <a:solidFill>
                  <a:srgbClr val="FF0000"/>
                </a:solidFill>
              </a:rPr>
              <a:t>Footer</a:t>
            </a:r>
          </a:p>
          <a:p>
            <a:pPr lvl="2"/>
            <a:r>
              <a:rPr lang="en-US" altLang="ko-KR" dirty="0"/>
              <a:t>Bottom Menu</a:t>
            </a:r>
          </a:p>
          <a:p>
            <a:pPr lvl="2"/>
            <a:r>
              <a:rPr lang="en-US" altLang="ko-KR" dirty="0"/>
              <a:t>Company Info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311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47646"/>
            <a:ext cx="4536504" cy="61166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64152" y="58026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결과 확인</a:t>
            </a:r>
          </a:p>
        </p:txBody>
      </p:sp>
      <p:cxnSp>
        <p:nvCxnSpPr>
          <p:cNvPr id="4" name="직선 화살표 연결선 3"/>
          <p:cNvCxnSpPr/>
          <p:nvPr/>
        </p:nvCxnSpPr>
        <p:spPr bwMode="auto">
          <a:xfrm>
            <a:off x="9192344" y="6033447"/>
            <a:ext cx="1080120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238007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17" y="908720"/>
            <a:ext cx="8559593" cy="2376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59896" y="220962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Sub </a:t>
            </a:r>
            <a:r>
              <a:rPr kumimoji="1" lang="en-US" altLang="ko-KR" sz="24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Menu 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272977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712" y="188641"/>
            <a:ext cx="5763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처음 실행 </a:t>
            </a:r>
            <a:r>
              <a:rPr kumimoji="1" lang="ko-KR" altLang="en-US" sz="24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시 서브메뉴 안 보이도록 숨김</a:t>
            </a:r>
            <a:endParaRPr kumimoji="1"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092" y="4365105"/>
            <a:ext cx="8644389" cy="16104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702306" y="869504"/>
            <a:ext cx="6564522" cy="3240360"/>
            <a:chOff x="1178306" y="869504"/>
            <a:chExt cx="6564522" cy="3240360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306" y="869504"/>
              <a:ext cx="6564522" cy="32403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연결선 6"/>
            <p:cNvCxnSpPr/>
            <p:nvPr/>
          </p:nvCxnSpPr>
          <p:spPr bwMode="auto">
            <a:xfrm>
              <a:off x="1979712" y="3861048"/>
              <a:ext cx="2160240" cy="0"/>
            </a:xfrm>
            <a:prstGeom prst="line">
              <a:avLst/>
            </a:prstGeom>
            <a:solidFill>
              <a:srgbClr val="99FF33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39902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5800" y="188641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js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폴더에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subMenu.js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새로 생성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79577" y="908721"/>
            <a:ext cx="759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전체보기 ▼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메뉴 항목 클릭했을 때 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Sub Menu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보임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96267" y="5705147"/>
            <a:ext cx="570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js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폴더에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4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jquery-3.5.1.min.js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파일 복사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368" y="1484784"/>
            <a:ext cx="6314970" cy="396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7072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03513" y="432687"/>
            <a:ext cx="8734425" cy="1219200"/>
            <a:chOff x="179512" y="432687"/>
            <a:chExt cx="8734425" cy="12192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432687"/>
              <a:ext cx="8734425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연결선 6"/>
            <p:cNvCxnSpPr/>
            <p:nvPr/>
          </p:nvCxnSpPr>
          <p:spPr bwMode="auto">
            <a:xfrm>
              <a:off x="1331640" y="1340768"/>
              <a:ext cx="4680520" cy="0"/>
            </a:xfrm>
            <a:prstGeom prst="line">
              <a:avLst/>
            </a:prstGeom>
            <a:solidFill>
              <a:srgbClr val="99FF33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 bwMode="auto">
            <a:xfrm>
              <a:off x="2771800" y="1042287"/>
              <a:ext cx="360040" cy="0"/>
            </a:xfrm>
            <a:prstGeom prst="line">
              <a:avLst/>
            </a:prstGeom>
            <a:solidFill>
              <a:srgbClr val="99FF33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그룹 11"/>
          <p:cNvGrpSpPr/>
          <p:nvPr/>
        </p:nvGrpSpPr>
        <p:grpSpPr>
          <a:xfrm>
            <a:off x="2243584" y="1772817"/>
            <a:ext cx="7560659" cy="4275889"/>
            <a:chOff x="719583" y="1772816"/>
            <a:chExt cx="7560659" cy="4275889"/>
          </a:xfrm>
        </p:grpSpPr>
        <p:pic>
          <p:nvPicPr>
            <p:cNvPr id="2150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41" y="1772816"/>
              <a:ext cx="7560501" cy="19819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83" y="3933056"/>
              <a:ext cx="7560659" cy="21156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타원 10"/>
            <p:cNvSpPr/>
            <p:nvPr/>
          </p:nvSpPr>
          <p:spPr bwMode="auto">
            <a:xfrm>
              <a:off x="6948264" y="2420888"/>
              <a:ext cx="864096" cy="342921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565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1904" y="219544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③ 슬라이드 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76120" y="487963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결과 확인</a:t>
            </a:r>
          </a:p>
        </p:txBody>
      </p:sp>
      <p:cxnSp>
        <p:nvCxnSpPr>
          <p:cNvPr id="8" name="직선 화살표 연결선 7"/>
          <p:cNvCxnSpPr/>
          <p:nvPr/>
        </p:nvCxnSpPr>
        <p:spPr bwMode="auto">
          <a:xfrm>
            <a:off x="8832304" y="5110463"/>
            <a:ext cx="1296144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0" name="그룹 9"/>
          <p:cNvGrpSpPr/>
          <p:nvPr/>
        </p:nvGrpSpPr>
        <p:grpSpPr>
          <a:xfrm>
            <a:off x="1631505" y="908720"/>
            <a:ext cx="8868841" cy="3168352"/>
            <a:chOff x="107504" y="908720"/>
            <a:chExt cx="8868841" cy="3168352"/>
          </a:xfrm>
        </p:grpSpPr>
        <p:pic>
          <p:nvPicPr>
            <p:cNvPr id="2253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908720"/>
              <a:ext cx="8868841" cy="31683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직사각형 8"/>
            <p:cNvSpPr/>
            <p:nvPr/>
          </p:nvSpPr>
          <p:spPr bwMode="auto">
            <a:xfrm>
              <a:off x="1547664" y="1196752"/>
              <a:ext cx="7272808" cy="259228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143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5840" y="260649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슬라이드 쇼 결과 확인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976156" y="980728"/>
            <a:ext cx="8431012" cy="4320480"/>
            <a:chOff x="452156" y="980728"/>
            <a:chExt cx="8431012" cy="4320480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56" y="980728"/>
              <a:ext cx="6877926" cy="4320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직선 화살표 연결선 3"/>
            <p:cNvCxnSpPr/>
            <p:nvPr/>
          </p:nvCxnSpPr>
          <p:spPr bwMode="auto">
            <a:xfrm>
              <a:off x="8120780" y="2685113"/>
              <a:ext cx="0" cy="2616095"/>
            </a:xfrm>
            <a:prstGeom prst="straightConnector1">
              <a:avLst/>
            </a:prstGeom>
            <a:solidFill>
              <a:srgbClr val="99FF33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" name="TextBox 4"/>
            <p:cNvSpPr txBox="1"/>
            <p:nvPr/>
          </p:nvSpPr>
          <p:spPr>
            <a:xfrm>
              <a:off x="7358392" y="1484784"/>
              <a:ext cx="152477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슬라이드 </a:t>
              </a:r>
              <a:endPara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이미지 </a:t>
              </a:r>
              <a:endPara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1" lang="ko-KR" altLang="en-US" sz="24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084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1744" y="260648"/>
            <a:ext cx="5654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서브메뉴 항목이 슬라이드 쇼 위에 출력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908720"/>
            <a:ext cx="8515730" cy="4464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32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7728" y="205248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폴더에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slideShow.css</a:t>
            </a:r>
            <a:r>
              <a:rPr kumimoji="1" lang="en-US" altLang="ko-KR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새로 생성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7" y="901189"/>
            <a:ext cx="5217183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</p:pic>
      <p:cxnSp>
        <p:nvCxnSpPr>
          <p:cNvPr id="7" name="직선 화살표 연결선 6"/>
          <p:cNvCxnSpPr/>
          <p:nvPr/>
        </p:nvCxnSpPr>
        <p:spPr bwMode="auto">
          <a:xfrm>
            <a:off x="8976320" y="6453336"/>
            <a:ext cx="1008112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9692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936" y="623731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결과 확인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669" y="110880"/>
            <a:ext cx="3363247" cy="19715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519" y="2564904"/>
            <a:ext cx="6467545" cy="34553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69" y="2151348"/>
            <a:ext cx="8194510" cy="360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90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3171301" y="126103"/>
            <a:ext cx="4176464" cy="6552728"/>
            <a:chOff x="2892370" y="116632"/>
            <a:chExt cx="4176464" cy="6552728"/>
          </a:xfrm>
        </p:grpSpPr>
        <p:sp>
          <p:nvSpPr>
            <p:cNvPr id="3" name="직사각형 2"/>
            <p:cNvSpPr/>
            <p:nvPr/>
          </p:nvSpPr>
          <p:spPr bwMode="auto">
            <a:xfrm>
              <a:off x="2892370" y="116632"/>
              <a:ext cx="4176464" cy="655272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 bwMode="auto">
            <a:xfrm>
              <a:off x="3113357" y="123383"/>
              <a:ext cx="3704220" cy="6541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3113357" y="116632"/>
              <a:ext cx="3704220" cy="288032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3113357" y="407404"/>
              <a:ext cx="3704220" cy="288032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3111751" y="695436"/>
              <a:ext cx="3704220" cy="129340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3244044" y="1988839"/>
              <a:ext cx="3464750" cy="140538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3244044" y="3394221"/>
              <a:ext cx="3464750" cy="219501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3408149" y="3798948"/>
              <a:ext cx="936104" cy="78218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4510303" y="3798948"/>
              <a:ext cx="936104" cy="78218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5596853" y="3798948"/>
              <a:ext cx="936104" cy="78218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3416424" y="4663044"/>
              <a:ext cx="936104" cy="78218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4518578" y="4663044"/>
              <a:ext cx="936104" cy="78218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5605128" y="4663044"/>
              <a:ext cx="936104" cy="78218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3123474" y="5589240"/>
              <a:ext cx="3704220" cy="288032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3123474" y="5877271"/>
              <a:ext cx="3704220" cy="7877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52016" y="3429390"/>
              <a:ext cx="10086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베스트 상품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32384" y="130405"/>
              <a:ext cx="15429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Header (Top Menu)</a:t>
              </a:r>
              <a:endPara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88413" y="1203638"/>
              <a:ext cx="9541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Slide Show</a:t>
              </a:r>
              <a:endPara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14395" y="404664"/>
              <a:ext cx="18838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Main Menu / Sub Menu</a:t>
              </a:r>
              <a:endPara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25181" y="2553029"/>
              <a:ext cx="8788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Tab Menu</a:t>
              </a:r>
              <a:endPara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03278" y="5594756"/>
              <a:ext cx="17546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Footer (Bottom Menu)</a:t>
              </a:r>
              <a:endPara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62887" y="6132664"/>
              <a:ext cx="6354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Footer</a:t>
              </a:r>
              <a:endParaRPr kumimoji="1" lang="ko-KR" altLang="en-US" sz="12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608168" y="797611"/>
            <a:ext cx="2249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메인 화면 구성</a:t>
            </a:r>
            <a:endParaRPr kumimoji="1" lang="en-US" altLang="ko-KR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(index.html)</a:t>
            </a:r>
            <a:endParaRPr kumimoji="1"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634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7808" y="188005"/>
            <a:ext cx="3820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prevButton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/ </a:t>
            </a: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nextButton</a:t>
            </a:r>
            <a:endParaRPr kumimoji="1"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0136" y="551723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결과 확인</a:t>
            </a:r>
            <a:endParaRPr kumimoji="1"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 bwMode="auto">
          <a:xfrm>
            <a:off x="9120336" y="5748064"/>
            <a:ext cx="1224136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9" name="그룹 8"/>
          <p:cNvGrpSpPr/>
          <p:nvPr/>
        </p:nvGrpSpPr>
        <p:grpSpPr>
          <a:xfrm>
            <a:off x="1676053" y="980728"/>
            <a:ext cx="8887908" cy="4248472"/>
            <a:chOff x="152053" y="980728"/>
            <a:chExt cx="8887908" cy="4248472"/>
          </a:xfrm>
        </p:grpSpPr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053" y="980728"/>
              <a:ext cx="8887908" cy="42484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/>
            <p:nvPr/>
          </p:nvSpPr>
          <p:spPr bwMode="auto">
            <a:xfrm>
              <a:off x="1763688" y="1412776"/>
              <a:ext cx="6696744" cy="10801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54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1466" y="181182"/>
            <a:ext cx="527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prevButton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/ </a:t>
            </a: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nextButton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결과 확인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84" y="857527"/>
            <a:ext cx="8650396" cy="4968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88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8663" y="173426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slideShow.css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에 추가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46761" y="4509121"/>
            <a:ext cx="3496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슬라이드 쇼 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height:480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preButtnon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height:78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top : 240-39 =201</a:t>
            </a:r>
            <a:endParaRPr kumimoji="1"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95560" y="594962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결과 확인</a:t>
            </a:r>
            <a:endParaRPr kumimoji="1"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 bwMode="auto">
          <a:xfrm>
            <a:off x="9179736" y="6180455"/>
            <a:ext cx="864096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0" name="그룹 9"/>
          <p:cNvGrpSpPr/>
          <p:nvPr/>
        </p:nvGrpSpPr>
        <p:grpSpPr>
          <a:xfrm>
            <a:off x="1631504" y="836712"/>
            <a:ext cx="8928992" cy="3240360"/>
            <a:chOff x="107504" y="836712"/>
            <a:chExt cx="8928992" cy="3240360"/>
          </a:xfrm>
        </p:grpSpPr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920" y="836712"/>
              <a:ext cx="8697216" cy="32403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직사각형 8"/>
            <p:cNvSpPr/>
            <p:nvPr/>
          </p:nvSpPr>
          <p:spPr bwMode="auto">
            <a:xfrm>
              <a:off x="107504" y="2348880"/>
              <a:ext cx="8928992" cy="15841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475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908720"/>
            <a:ext cx="8827240" cy="46805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81466" y="181182"/>
            <a:ext cx="527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prevButton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/ </a:t>
            </a: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nextButton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결과 확인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0151" y="5805265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마우스 올리면 불투명</a:t>
            </a:r>
            <a:endParaRPr kumimoji="1"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664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9816" y="230833"/>
            <a:ext cx="404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js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폴더에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slideShow.js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727" y="836712"/>
            <a:ext cx="7080350" cy="5616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 bwMode="auto">
          <a:xfrm>
            <a:off x="9696400" y="6309320"/>
            <a:ext cx="792088" cy="0"/>
          </a:xfrm>
          <a:prstGeom prst="straightConnector1">
            <a:avLst/>
          </a:prstGeom>
          <a:solidFill>
            <a:srgbClr val="99FF33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09765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188640"/>
            <a:ext cx="7378797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24" y="2708920"/>
            <a:ext cx="6975732" cy="3832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98" y="3284984"/>
            <a:ext cx="6049438" cy="31764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692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7888" y="231668"/>
            <a:ext cx="2985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slideShow.js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에 추가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1904" y="908721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초기 슬라이더 위치 </a:t>
            </a:r>
            <a:r>
              <a:rPr kumimoji="1" lang="ko-KR" altLang="en-US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랜덤하게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지정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74" y="1370385"/>
            <a:ext cx="7264612" cy="14705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57" y="2996953"/>
            <a:ext cx="5982646" cy="3123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33513" y="6138933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새로 </a:t>
            </a:r>
            <a:r>
              <a:rPr kumimoji="1" lang="ko-KR" altLang="en-US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고침할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때마다 시작 이미지 변경</a:t>
            </a:r>
          </a:p>
        </p:txBody>
      </p:sp>
    </p:spTree>
    <p:extLst>
      <p:ext uri="{BB962C8B-B14F-4D97-AF65-F5344CB8AC3E}">
        <p14:creationId xmlns:p14="http://schemas.microsoft.com/office/powerpoint/2010/main" val="354157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예제 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projectEx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66938" y="900114"/>
            <a:ext cx="8312150" cy="1304751"/>
          </a:xfrm>
        </p:spPr>
        <p:txBody>
          <a:bodyPr/>
          <a:lstStyle/>
          <a:p>
            <a:r>
              <a:rPr lang="ko-KR" altLang="en-US" dirty="0" err="1">
                <a:solidFill>
                  <a:srgbClr val="0000FF"/>
                </a:solidFill>
              </a:rPr>
              <a:t>새프로젝트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en-US" altLang="ko-KR" dirty="0" err="1">
                <a:solidFill>
                  <a:srgbClr val="FF0000"/>
                </a:solidFill>
              </a:rPr>
              <a:t>projectEx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0000FF"/>
                </a:solidFill>
              </a:rPr>
              <a:t>폴더 생성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en-US" altLang="ko-KR" dirty="0" err="1">
                <a:solidFill>
                  <a:srgbClr val="FF0000"/>
                </a:solidFill>
              </a:rPr>
              <a:t>css</a:t>
            </a:r>
            <a:r>
              <a:rPr lang="en-US" altLang="ko-KR" dirty="0"/>
              <a:t> / </a:t>
            </a:r>
            <a:r>
              <a:rPr lang="en-US" altLang="ko-KR" dirty="0">
                <a:solidFill>
                  <a:srgbClr val="FF0000"/>
                </a:solidFill>
              </a:rPr>
              <a:t>html</a:t>
            </a:r>
            <a:r>
              <a:rPr lang="en-US" altLang="ko-KR" dirty="0"/>
              <a:t> / </a:t>
            </a:r>
            <a:r>
              <a:rPr lang="en-US" altLang="ko-KR" dirty="0">
                <a:solidFill>
                  <a:srgbClr val="FF0000"/>
                </a:solidFill>
              </a:rPr>
              <a:t>image</a:t>
            </a:r>
            <a:r>
              <a:rPr lang="en-US" altLang="ko-KR" dirty="0"/>
              <a:t> / </a:t>
            </a:r>
            <a:r>
              <a:rPr lang="en-US" altLang="ko-KR" dirty="0" err="1">
                <a:solidFill>
                  <a:srgbClr val="FF0000"/>
                </a:solidFill>
              </a:rPr>
              <a:t>js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index.html </a:t>
            </a:r>
            <a:r>
              <a:rPr lang="ko-KR" altLang="en-US" dirty="0">
                <a:solidFill>
                  <a:srgbClr val="0000FF"/>
                </a:solidFill>
              </a:rPr>
              <a:t>생성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2399253"/>
            <a:ext cx="3895025" cy="37660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34642" y="2399253"/>
            <a:ext cx="4006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kumimoji="1" lang="ko-KR" altLang="en-US" sz="24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파일 복사해서 저장 </a:t>
            </a:r>
            <a:endParaRPr kumimoji="1" lang="ko-KR" altLang="en-US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A60CB3-7ED3-4C04-8BA4-8B0C5B826BD4}"/>
              </a:ext>
            </a:extLst>
          </p:cNvPr>
          <p:cNvSpPr/>
          <p:nvPr/>
        </p:nvSpPr>
        <p:spPr bwMode="auto">
          <a:xfrm>
            <a:off x="3287688" y="2996952"/>
            <a:ext cx="2520280" cy="17281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79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850855"/>
            <a:ext cx="2758310" cy="3008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95" y="850856"/>
            <a:ext cx="5400600" cy="58972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73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4687" y="188640"/>
            <a:ext cx="501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폴더에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common.css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새로 생성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0514" y="5499015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모든 페이지에 공통으로 적용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420" y="908721"/>
            <a:ext cx="7543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865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83535" y="908720"/>
            <a:ext cx="8934450" cy="1295400"/>
            <a:chOff x="59535" y="908720"/>
            <a:chExt cx="8934450" cy="1295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5" y="908720"/>
              <a:ext cx="8934450" cy="1295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 bwMode="auto">
            <a:xfrm>
              <a:off x="1115616" y="1268760"/>
              <a:ext cx="7878369" cy="36004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2324122"/>
            <a:ext cx="2758310" cy="3008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038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7808" y="256129"/>
            <a:ext cx="4549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① Header (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로고 </a:t>
            </a:r>
            <a:r>
              <a:rPr kumimoji="1" lang="en-US" altLang="ko-KR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/ Top Menu) </a:t>
            </a:r>
            <a:endParaRPr kumimoji="1" lang="ko-KR" altLang="en-US" sz="24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99" y="2276872"/>
            <a:ext cx="8506941" cy="2664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691349" y="980729"/>
            <a:ext cx="8841639" cy="1062783"/>
            <a:chOff x="167348" y="980728"/>
            <a:chExt cx="8841639" cy="1062783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48" y="980728"/>
              <a:ext cx="8841639" cy="10627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 bwMode="auto">
            <a:xfrm>
              <a:off x="1187624" y="1268760"/>
              <a:ext cx="7654015" cy="432048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68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7728" y="20524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폴더에</a:t>
            </a:r>
            <a:r>
              <a:rPr kumimoji="1"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index.css</a:t>
            </a:r>
            <a:r>
              <a:rPr kumimoji="1" lang="en-US" altLang="ko-KR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2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새로 생성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911170"/>
            <a:ext cx="6636654" cy="3744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4850486"/>
            <a:ext cx="6636655" cy="2524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5366431"/>
            <a:ext cx="6636655" cy="9690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5823346"/>
      </p:ext>
    </p:extLst>
  </p:cSld>
  <p:clrMapOvr>
    <a:masterClrMapping/>
  </p:clrMapOvr>
</p:sld>
</file>

<file path=ppt/theme/theme1.xml><?xml version="1.0" encoding="utf-8"?>
<a:theme xmlns:a="http://schemas.openxmlformats.org/drawingml/2006/main" name="파스텔톤">
  <a:themeElements>
    <a:clrScheme name="파스텔톤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파스텔톤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solidFill>
          <a:srgbClr val="99FF33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400" b="1" dirty="0" smtClean="0">
            <a:solidFill>
              <a:srgbClr val="FF0000"/>
            </a:solidFill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파스텔톤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파스텔톤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파스텔톤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스텔톤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스텔톤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스텔톤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289</Words>
  <Application>Microsoft Office PowerPoint</Application>
  <PresentationFormat>와이드스크린</PresentationFormat>
  <Paragraphs>68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굴림</vt:lpstr>
      <vt:lpstr>맑은 고딕</vt:lpstr>
      <vt:lpstr>Tahoma</vt:lpstr>
      <vt:lpstr>Wingdings</vt:lpstr>
      <vt:lpstr>파스텔톤</vt:lpstr>
      <vt:lpstr>프로젝트 예제(개별실습) 11시 10분부터</vt:lpstr>
      <vt:lpstr>프로젝트 예제</vt:lpstr>
      <vt:lpstr>PowerPoint 프레젠테이션</vt:lpstr>
      <vt:lpstr>프로젝트 예제 (projectEx)</vt:lpstr>
      <vt:lpstr>index.html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예제(개별실습) 11시 10분부터</dc:title>
  <dc:creator>문 경미</dc:creator>
  <cp:lastModifiedBy>문 경미</cp:lastModifiedBy>
  <cp:revision>1</cp:revision>
  <dcterms:created xsi:type="dcterms:W3CDTF">2021-08-01T23:17:13Z</dcterms:created>
  <dcterms:modified xsi:type="dcterms:W3CDTF">2021-08-01T23:18:43Z</dcterms:modified>
</cp:coreProperties>
</file>